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74" r:id="rId3"/>
    <p:sldId id="275" r:id="rId4"/>
    <p:sldId id="278" r:id="rId5"/>
    <p:sldId id="276" r:id="rId6"/>
    <p:sldId id="280" r:id="rId7"/>
    <p:sldId id="277" r:id="rId8"/>
    <p:sldId id="27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7F62"/>
    <a:srgbClr val="2BA356"/>
    <a:srgbClr val="D4E3CF"/>
    <a:srgbClr val="2E475B"/>
    <a:srgbClr val="B04F70"/>
    <a:srgbClr val="4D864C"/>
    <a:srgbClr val="9AA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62" d="100"/>
          <a:sy n="62" d="100"/>
        </p:scale>
        <p:origin x="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6C3A1-7D3B-41BC-B4E0-E4DE4D2485D3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0147A-C788-4923-94FF-B68DB1D7E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79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82B52-E5CF-447B-B62B-EF0E6DFDD0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70913E-E7A3-4E4F-9CE1-55CCB2D8CD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C099E-6350-43F1-AD4F-5B7503C05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3B812-FF38-439D-8DE7-3DB561FAEE6E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82AA3-F754-4591-BB6C-E66679CF7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E049E-8BB6-46AD-8D02-A55B6B132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DEBE-2DF0-4EEB-B1C1-BE8FC1303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92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D1505-1A68-4FBD-A1E4-920376B1E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A386A2-5D56-4CF4-BA16-C5DB80698A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AEAFB-573B-4A49-A61E-4B05019C8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3B812-FF38-439D-8DE7-3DB561FAEE6E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D6F26-8563-4809-B438-FE18056F5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138D7-D6B1-4041-A527-4EDA2115A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DEBE-2DF0-4EEB-B1C1-BE8FC1303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653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C320C3-F34F-4E7C-8DE8-88F76CC583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9BEFD5-D1B6-4FB0-A904-ADBCD7966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0380F-5DEC-4572-BC43-835E4C7FC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3B812-FF38-439D-8DE7-3DB561FAEE6E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13F24-8485-4A50-A3A1-10F089487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2CFC4-4C9A-4EB0-9B95-700E86B8D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DEBE-2DF0-4EEB-B1C1-BE8FC1303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37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0CF08-8D74-438F-8C12-C74F2C1F9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B45FE-1D13-430F-8709-6CA502789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B0C3F-4DF7-4576-AB28-E1D98CE0E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3B812-FF38-439D-8DE7-3DB561FAEE6E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2BD89-585D-4847-A25C-B948C06AD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EF291-E2F6-47F8-B209-542719501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DEBE-2DF0-4EEB-B1C1-BE8FC1303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71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4968A-44B3-43CD-B4AC-B02B9708A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F1B395-3331-4541-BDA4-18AEEAABC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CE086-9A40-460D-A0AE-FB0C1BF36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3B812-FF38-439D-8DE7-3DB561FAEE6E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18004-3D63-4734-B1E7-679D47919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AF34A-5828-4F7B-85B2-A87BB5E2D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DEBE-2DF0-4EEB-B1C1-BE8FC1303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25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CCD98-2963-4109-B41C-CC6FD0D95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9AE04-3909-4922-BCE0-F38621C0C2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827DFB-F51C-4F80-9E10-AA706510F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72D1B2-AFB1-4BCC-A454-D6C378209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3B812-FF38-439D-8DE7-3DB561FAEE6E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AB85F5-F2E8-4DA9-8880-F9304A0F1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61D599-49F7-42D2-A489-FE0D10DB0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DEBE-2DF0-4EEB-B1C1-BE8FC1303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4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04767-C01A-4ECF-ABE2-03B9575A2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2D5093-8DE1-4622-88A7-4A50441EB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BE19F7-876B-4059-B3FA-FE500B355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EE79DF-2B7F-444A-84B5-96146D2A48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1B749B-4328-498B-8EA7-99014147D2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C78828-BCE5-42A0-BEF9-A5497CD8F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3B812-FF38-439D-8DE7-3DB561FAEE6E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8A5C72-D917-4C91-B83D-F159D3263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9DAB32-6E12-4C69-AD38-304529B64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DEBE-2DF0-4EEB-B1C1-BE8FC1303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40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CB4EC-5A69-4D93-AFB7-E54F63C87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9F318F-44F3-4DE9-8AA9-EE964CB55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3B812-FF38-439D-8DE7-3DB561FAEE6E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76561E-24D7-4A90-89FC-7DF1E89F6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ABAA95-523F-419F-9B61-898FD8B98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DEBE-2DF0-4EEB-B1C1-BE8FC1303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1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96CB43-0277-4BEF-BA16-F222754B5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3B812-FF38-439D-8DE7-3DB561FAEE6E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7349C1-538E-4A9F-99AB-7D06EF608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585996-7423-435C-A6DC-EE9B2529F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DEBE-2DF0-4EEB-B1C1-BE8FC1303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24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79EB1-7E0F-4B3D-B6C6-180212E13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3AA87-92FD-46EC-A357-DACF9EBCC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E4EEE5-9E61-43CF-BD2A-728DAA8A1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3A87EC-AC28-4816-B41C-705910DAD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3B812-FF38-439D-8DE7-3DB561FAEE6E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A5891-B76D-403E-8596-3EAA65E94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2D670-B16C-4A9A-9E8B-70B80FFEE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DEBE-2DF0-4EEB-B1C1-BE8FC1303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67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6DA29-4340-418E-A02A-6881BD179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A74BDF-D6BB-4B4F-8B56-5D77D0CF94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30589A-1CF3-412B-9C13-5DAA07AEEC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D6A815-8562-4989-BBCF-9DB1C049B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3B812-FF38-439D-8DE7-3DB561FAEE6E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87020B-F178-4B09-9043-4241D2A93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D72D61-24A6-403B-8BB0-B20FD3C3E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DEBE-2DF0-4EEB-B1C1-BE8FC1303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06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70B3CF-E742-45E3-8C84-D4989B94B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2F111-076E-4DA5-954D-EB5AA9519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29F28-1CAA-4884-B085-DAFE5AE325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3B812-FF38-439D-8DE7-3DB561FAEE6E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6A771-360A-4047-B1FF-96A03C9E2B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E2A72-AB54-4A77-A568-69FA528760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7DEBE-2DF0-4EEB-B1C1-BE8FC1303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9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6" b="1462"/>
          <a:stretch/>
        </p:blipFill>
        <p:spPr>
          <a:xfrm>
            <a:off x="0" y="-110405"/>
            <a:ext cx="12192000" cy="683667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9E76511-E8EC-4B5D-9602-3B5A4CE4498F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gradFill>
            <a:gsLst>
              <a:gs pos="0">
                <a:srgbClr val="4D864C">
                  <a:alpha val="0"/>
                </a:srgbClr>
              </a:gs>
              <a:gs pos="100000">
                <a:srgbClr val="4D864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3762FE-16D1-49E5-9C09-A4AA1577B92E}"/>
              </a:ext>
            </a:extLst>
          </p:cNvPr>
          <p:cNvSpPr txBox="1"/>
          <p:nvPr/>
        </p:nvSpPr>
        <p:spPr>
          <a:xfrm>
            <a:off x="366448" y="4612483"/>
            <a:ext cx="6629400" cy="120032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</a:rPr>
              <a:t>Ifarm360</a:t>
            </a: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84D6A89-27ED-434E-A54D-A78253AE1790}"/>
              </a:ext>
            </a:extLst>
          </p:cNvPr>
          <p:cNvSpPr/>
          <p:nvPr/>
        </p:nvSpPr>
        <p:spPr>
          <a:xfrm>
            <a:off x="303319" y="4872366"/>
            <a:ext cx="84172" cy="14630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99A40F-42CB-4E30-AFA2-74728A2DAE07}"/>
              </a:ext>
            </a:extLst>
          </p:cNvPr>
          <p:cNvSpPr txBox="1"/>
          <p:nvPr/>
        </p:nvSpPr>
        <p:spPr>
          <a:xfrm>
            <a:off x="408534" y="5619529"/>
            <a:ext cx="9220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Empowering farmers to farm as a business to promote food security and fight poverty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99" b="39388"/>
          <a:stretch/>
        </p:blipFill>
        <p:spPr>
          <a:xfrm>
            <a:off x="9848088" y="5989967"/>
            <a:ext cx="2343912" cy="73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3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7F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7010"/>
            <a:ext cx="12209853" cy="502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67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0"/>
          <a:stretch/>
        </p:blipFill>
        <p:spPr>
          <a:xfrm>
            <a:off x="0" y="18287"/>
            <a:ext cx="12192000" cy="724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23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IS • Africa Innovation Summ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79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309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7F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87675" y="2116477"/>
            <a:ext cx="97296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Agriculture is a $ 1 Trillion decade long opportunity for Africa and It’s Youth.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265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7F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4127" y="2301412"/>
            <a:ext cx="57021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/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>The Youth will t</a:t>
            </a:r>
            <a:r>
              <a:rPr lang="en-US" sz="2800" b="1" dirty="0" smtClean="0">
                <a:solidFill>
                  <a:schemeClr val="bg1"/>
                </a:solidFill>
              </a:rPr>
              <a:t>ransforming </a:t>
            </a:r>
            <a:r>
              <a:rPr lang="en-US" sz="2800" b="1" dirty="0">
                <a:solidFill>
                  <a:schemeClr val="bg1"/>
                </a:solidFill>
              </a:rPr>
              <a:t>Food </a:t>
            </a:r>
            <a:r>
              <a:rPr lang="en-US" sz="2800" b="1" dirty="0" smtClean="0">
                <a:solidFill>
                  <a:schemeClr val="bg1"/>
                </a:solidFill>
              </a:rPr>
              <a:t>Systems and win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TA - A legacy of agricultural transform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151" y="-12887"/>
            <a:ext cx="4578849" cy="686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476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7F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79417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Areas of yout</a:t>
            </a:r>
            <a:r>
              <a:rPr lang="en-US" dirty="0" smtClean="0">
                <a:solidFill>
                  <a:schemeClr val="bg1"/>
                </a:solidFill>
              </a:rPr>
              <a:t>h Engagement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44020" y="14421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2012232"/>
            <a:ext cx="858320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R&amp;D for the agricultural economy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Farmer Financial </a:t>
            </a:r>
            <a:r>
              <a:rPr lang="en-US" sz="2800" dirty="0" smtClean="0">
                <a:solidFill>
                  <a:schemeClr val="bg1"/>
                </a:solidFill>
              </a:rPr>
              <a:t>inclusion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Advisory and Information of Agricultural </a:t>
            </a:r>
            <a:r>
              <a:rPr lang="en-US" sz="2800" dirty="0" smtClean="0">
                <a:solidFill>
                  <a:schemeClr val="bg1"/>
                </a:solidFill>
              </a:rPr>
              <a:t>Productivity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Data Analytics and Agricultural </a:t>
            </a:r>
            <a:r>
              <a:rPr lang="en-US" sz="2800" dirty="0" smtClean="0">
                <a:solidFill>
                  <a:schemeClr val="bg1"/>
                </a:solidFill>
              </a:rPr>
              <a:t>Intelligence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Market </a:t>
            </a:r>
            <a:r>
              <a:rPr lang="en-US" sz="2800" dirty="0" smtClean="0">
                <a:solidFill>
                  <a:schemeClr val="bg1"/>
                </a:solidFill>
              </a:rPr>
              <a:t>linkages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Education and training (Professionals) </a:t>
            </a:r>
            <a:r>
              <a:rPr lang="en-US" sz="2800" dirty="0" err="1" smtClean="0">
                <a:solidFill>
                  <a:schemeClr val="bg1"/>
                </a:solidFill>
              </a:rPr>
              <a:t>i.e</a:t>
            </a:r>
            <a:r>
              <a:rPr lang="en-US" sz="2800" dirty="0" smtClean="0">
                <a:solidFill>
                  <a:schemeClr val="bg1"/>
                </a:solidFill>
              </a:rPr>
              <a:t> agronomists, engineers, food scientists.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Food processing, value-addition and logistics</a:t>
            </a:r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615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9" b="12301"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03262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61</Words>
  <Application>Microsoft Office PowerPoint</Application>
  <PresentationFormat>Widescreen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Areas of youth Engagement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LENOVO</cp:lastModifiedBy>
  <cp:revision>52</cp:revision>
  <dcterms:created xsi:type="dcterms:W3CDTF">2020-10-20T20:08:00Z</dcterms:created>
  <dcterms:modified xsi:type="dcterms:W3CDTF">2021-08-12T09:57:06Z</dcterms:modified>
</cp:coreProperties>
</file>